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0" r:id="rId4"/>
    <p:sldId id="267" r:id="rId5"/>
    <p:sldId id="265" r:id="rId6"/>
    <p:sldId id="264" r:id="rId7"/>
  </p:sldIdLst>
  <p:sldSz cx="18288000" cy="10287000"/>
  <p:notesSz cx="6858000" cy="9144000"/>
  <p:embeddedFontLst>
    <p:embeddedFont>
      <p:font typeface="HY헤드라인M" panose="02030600000101010101" pitchFamily="18" charset="-127"/>
      <p:regular r:id="rId8"/>
    </p:embeddedFont>
    <p:embeddedFont>
      <p:font typeface="Source Han Sans KR" panose="020B0400000000000000" pitchFamily="34" charset="-128"/>
      <p:regular r:id="rId9"/>
    </p:embeddedFont>
    <p:embeddedFont>
      <p:font typeface="Source Han Sans KR Bold" panose="020B0800000000000000" pitchFamily="34" charset="-128"/>
      <p:regular r:id="rId1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8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000" y="3162300"/>
            <a:ext cx="11277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7200" b="1" dirty="0">
                <a:solidFill>
                  <a:srgbClr val="090807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Raleway"/>
                <a:sym typeface="Raleway"/>
              </a:rPr>
              <a:t>프로젝트 제안 발표</a:t>
            </a:r>
            <a:endParaRPr lang="en-US" sz="7200" b="1" dirty="0">
              <a:solidFill>
                <a:srgbClr val="090807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Raleway"/>
              <a:sym typeface="Raleway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A3EE5-BEBE-9523-B497-8B79C42F82A2}"/>
              </a:ext>
            </a:extLst>
          </p:cNvPr>
          <p:cNvSpPr txBox="1"/>
          <p:nvPr/>
        </p:nvSpPr>
        <p:spPr>
          <a:xfrm>
            <a:off x="13944600" y="6743700"/>
            <a:ext cx="2514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2071119  </a:t>
            </a:r>
            <a:r>
              <a:rPr lang="ko-KR" altLang="en-US" sz="2400" dirty="0"/>
              <a:t>노태원</a:t>
            </a:r>
            <a:endParaRPr lang="en-US" altLang="ko-KR" sz="2400" dirty="0"/>
          </a:p>
          <a:p>
            <a:r>
              <a:rPr lang="en-US" altLang="ko-KR" sz="2400" dirty="0"/>
              <a:t>2071012  </a:t>
            </a:r>
            <a:r>
              <a:rPr lang="ko-KR" altLang="en-US" sz="2400" dirty="0" err="1"/>
              <a:t>이연준</a:t>
            </a:r>
            <a:endParaRPr lang="en-US" altLang="ko-KR" sz="2400" dirty="0"/>
          </a:p>
          <a:p>
            <a:r>
              <a:rPr lang="en-US" altLang="ko-KR" sz="2400" dirty="0"/>
              <a:t>2071111  </a:t>
            </a:r>
            <a:r>
              <a:rPr lang="ko-KR" altLang="en-US" sz="2400" dirty="0"/>
              <a:t>이준용</a:t>
            </a:r>
            <a:endParaRPr lang="en-US" altLang="ko-KR" sz="2400" dirty="0"/>
          </a:p>
          <a:p>
            <a:r>
              <a:rPr lang="en-US" altLang="ko-KR" sz="2400" dirty="0"/>
              <a:t>2091019  </a:t>
            </a:r>
            <a:r>
              <a:rPr lang="ko-KR" altLang="en-US" sz="2400" dirty="0"/>
              <a:t>채희석</a:t>
            </a:r>
            <a:endParaRPr lang="en-US" altLang="ko-KR" sz="2400" dirty="0"/>
          </a:p>
          <a:p>
            <a:r>
              <a:rPr lang="en-US" altLang="ko-KR" sz="2400" dirty="0"/>
              <a:t>2071232  </a:t>
            </a:r>
            <a:r>
              <a:rPr lang="ko-KR" altLang="en-US" sz="2400" dirty="0"/>
              <a:t>정민혁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D64E4-C339-CB1B-8580-6683E23BE943}"/>
              </a:ext>
            </a:extLst>
          </p:cNvPr>
          <p:cNvSpPr txBox="1"/>
          <p:nvPr/>
        </p:nvSpPr>
        <p:spPr>
          <a:xfrm>
            <a:off x="10591800" y="5802544"/>
            <a:ext cx="8991600" cy="604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000" b="1" dirty="0" err="1">
                <a:solidFill>
                  <a:srgbClr val="090807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Raleway"/>
                <a:sym typeface="Raleway"/>
              </a:rPr>
              <a:t>뿌리오</a:t>
            </a:r>
            <a:r>
              <a:rPr lang="ko-KR" altLang="en-US" sz="3000" b="1" dirty="0">
                <a:solidFill>
                  <a:srgbClr val="090807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Raleway"/>
                <a:sym typeface="Raleway"/>
              </a:rPr>
              <a:t> 브라더스</a:t>
            </a:r>
            <a:endParaRPr lang="en-US" sz="3000" b="1" dirty="0">
              <a:solidFill>
                <a:srgbClr val="090807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Raleway"/>
              <a:sym typeface="Raleway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B4644F2-95EA-BAF2-9338-97CA930374D1}"/>
              </a:ext>
            </a:extLst>
          </p:cNvPr>
          <p:cNvSpPr/>
          <p:nvPr/>
        </p:nvSpPr>
        <p:spPr>
          <a:xfrm>
            <a:off x="13563600" y="6590902"/>
            <a:ext cx="2971800" cy="398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923832" y="765070"/>
            <a:ext cx="25609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배경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-817510" y="3186826"/>
            <a:ext cx="5223757" cy="1192217"/>
            <a:chOff x="0" y="-130066"/>
            <a:chExt cx="1194437" cy="313999"/>
          </a:xfrm>
        </p:grpSpPr>
        <p:sp>
          <p:nvSpPr>
            <p:cNvPr id="9" name="Freeform 9"/>
            <p:cNvSpPr/>
            <p:nvPr/>
          </p:nvSpPr>
          <p:spPr>
            <a:xfrm>
              <a:off x="602379" y="-130066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26037" y="5851225"/>
            <a:ext cx="2060164" cy="698372"/>
            <a:chOff x="0" y="0"/>
            <a:chExt cx="592058" cy="1839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816937" y="4292497"/>
            <a:ext cx="7035690" cy="395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8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 </a:t>
            </a:r>
            <a:r>
              <a:rPr lang="ko-KR" altLang="en-US" sz="28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문구 </a:t>
            </a:r>
            <a:r>
              <a:rPr lang="en-US" altLang="ko-KR" sz="28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 </a:t>
            </a:r>
            <a:r>
              <a:rPr lang="ko-KR" altLang="en-US" sz="28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이미지 자동 생성 웹서비스 구축</a:t>
            </a:r>
            <a:endParaRPr lang="en-US" sz="28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33412" y="7154419"/>
            <a:ext cx="703569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ko-KR" altLang="en-US" sz="28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텍스트를 기반으로 이미지를 생성할 경우 한글이 제대로 </a:t>
            </a:r>
            <a:r>
              <a:rPr lang="ko-KR" altLang="en-US" sz="28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안나오는</a:t>
            </a:r>
            <a:r>
              <a:rPr lang="ko-KR" altLang="en-US" sz="28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문제가 발생</a:t>
            </a:r>
            <a:endParaRPr lang="en-US" sz="28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970912" y="3309766"/>
            <a:ext cx="2247971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소개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27506" y="5989273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</a:t>
            </a:r>
            <a:r>
              <a:rPr 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제기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672DA3B-2D37-752B-BD56-F99BF441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2719" y="1878353"/>
            <a:ext cx="6035629" cy="794574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BE4C7F-2218-AA17-2C70-91CF87E76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1" y="7417909"/>
            <a:ext cx="1828800" cy="16879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60320" y="1333500"/>
            <a:ext cx="2568680" cy="13566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596921" y="2189481"/>
            <a:ext cx="17094157" cy="7304337"/>
            <a:chOff x="0" y="-38100"/>
            <a:chExt cx="4502165" cy="1923776"/>
          </a:xfrm>
        </p:grpSpPr>
        <p:sp>
          <p:nvSpPr>
            <p:cNvPr id="4" name="Freeform 4"/>
            <p:cNvSpPr/>
            <p:nvPr/>
          </p:nvSpPr>
          <p:spPr>
            <a:xfrm>
              <a:off x="45817" y="20291"/>
              <a:ext cx="4456348" cy="1865385"/>
            </a:xfrm>
            <a:custGeom>
              <a:avLst/>
              <a:gdLst/>
              <a:ahLst/>
              <a:cxnLst/>
              <a:rect l="l" t="t" r="r" b="b"/>
              <a:pathLst>
                <a:path w="4456348" h="1865385">
                  <a:moveTo>
                    <a:pt x="0" y="0"/>
                  </a:moveTo>
                  <a:lnTo>
                    <a:pt x="4456348" y="0"/>
                  </a:lnTo>
                  <a:lnTo>
                    <a:pt x="4456348" y="1865385"/>
                  </a:lnTo>
                  <a:lnTo>
                    <a:pt x="0" y="1865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56348" cy="1903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291583" y="3333855"/>
            <a:ext cx="1494526" cy="1494526"/>
          </a:xfrm>
          <a:custGeom>
            <a:avLst/>
            <a:gdLst/>
            <a:ahLst/>
            <a:cxnLst/>
            <a:rect l="l" t="t" r="r" b="b"/>
            <a:pathLst>
              <a:path w="1494526" h="1494526">
                <a:moveTo>
                  <a:pt x="0" y="0"/>
                </a:moveTo>
                <a:lnTo>
                  <a:pt x="1494525" y="0"/>
                </a:lnTo>
                <a:lnTo>
                  <a:pt x="1494525" y="1494525"/>
                </a:lnTo>
                <a:lnTo>
                  <a:pt x="0" y="1494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414164" y="5492464"/>
            <a:ext cx="2813665" cy="698372"/>
            <a:chOff x="0" y="0"/>
            <a:chExt cx="741047" cy="1839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41047" cy="183933"/>
            </a:xfrm>
            <a:custGeom>
              <a:avLst/>
              <a:gdLst/>
              <a:ahLst/>
              <a:cxnLst/>
              <a:rect l="l" t="t" r="r" b="b"/>
              <a:pathLst>
                <a:path w="741047" h="183933">
                  <a:moveTo>
                    <a:pt x="91967" y="0"/>
                  </a:moveTo>
                  <a:lnTo>
                    <a:pt x="649081" y="0"/>
                  </a:lnTo>
                  <a:cubicBezTo>
                    <a:pt x="673472" y="0"/>
                    <a:pt x="696864" y="9689"/>
                    <a:pt x="714111" y="26936"/>
                  </a:cubicBezTo>
                  <a:cubicBezTo>
                    <a:pt x="731358" y="44184"/>
                    <a:pt x="741047" y="67576"/>
                    <a:pt x="741047" y="91967"/>
                  </a:cubicBezTo>
                  <a:lnTo>
                    <a:pt x="741047" y="91967"/>
                  </a:lnTo>
                  <a:cubicBezTo>
                    <a:pt x="741047" y="116358"/>
                    <a:pt x="731358" y="139750"/>
                    <a:pt x="714111" y="156997"/>
                  </a:cubicBezTo>
                  <a:cubicBezTo>
                    <a:pt x="696864" y="174244"/>
                    <a:pt x="673472" y="183933"/>
                    <a:pt x="64908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41047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55883" y="5606700"/>
            <a:ext cx="1930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웹서비스 구축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0108397" y="5492464"/>
            <a:ext cx="2317901" cy="698372"/>
            <a:chOff x="0" y="0"/>
            <a:chExt cx="660822" cy="1839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0822" cy="183933"/>
            </a:xfrm>
            <a:custGeom>
              <a:avLst/>
              <a:gdLst/>
              <a:ahLst/>
              <a:cxnLst/>
              <a:rect l="l" t="t" r="r" b="b"/>
              <a:pathLst>
                <a:path w="660822" h="183933">
                  <a:moveTo>
                    <a:pt x="91967" y="0"/>
                  </a:moveTo>
                  <a:lnTo>
                    <a:pt x="568856" y="0"/>
                  </a:lnTo>
                  <a:cubicBezTo>
                    <a:pt x="593247" y="0"/>
                    <a:pt x="616639" y="9689"/>
                    <a:pt x="633886" y="26936"/>
                  </a:cubicBezTo>
                  <a:cubicBezTo>
                    <a:pt x="651133" y="44184"/>
                    <a:pt x="660822" y="67576"/>
                    <a:pt x="660822" y="91967"/>
                  </a:cubicBezTo>
                  <a:lnTo>
                    <a:pt x="660822" y="91967"/>
                  </a:lnTo>
                  <a:cubicBezTo>
                    <a:pt x="660822" y="116358"/>
                    <a:pt x="651133" y="139750"/>
                    <a:pt x="633886" y="156997"/>
                  </a:cubicBezTo>
                  <a:cubicBezTo>
                    <a:pt x="616639" y="174244"/>
                    <a:pt x="593247" y="183933"/>
                    <a:pt x="56885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082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113313" y="5606699"/>
            <a:ext cx="2317901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서버 전송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5826300" y="5453942"/>
            <a:ext cx="2449488" cy="698372"/>
            <a:chOff x="0" y="0"/>
            <a:chExt cx="867115" cy="183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67115" cy="183933"/>
            </a:xfrm>
            <a:custGeom>
              <a:avLst/>
              <a:gdLst/>
              <a:ahLst/>
              <a:cxnLst/>
              <a:rect l="l" t="t" r="r" b="b"/>
              <a:pathLst>
                <a:path w="867115" h="183933">
                  <a:moveTo>
                    <a:pt x="91967" y="0"/>
                  </a:moveTo>
                  <a:lnTo>
                    <a:pt x="775149" y="0"/>
                  </a:lnTo>
                  <a:cubicBezTo>
                    <a:pt x="799540" y="0"/>
                    <a:pt x="822932" y="9689"/>
                    <a:pt x="840179" y="26936"/>
                  </a:cubicBezTo>
                  <a:cubicBezTo>
                    <a:pt x="857426" y="44184"/>
                    <a:pt x="867115" y="67576"/>
                    <a:pt x="867115" y="91967"/>
                  </a:cubicBezTo>
                  <a:lnTo>
                    <a:pt x="867115" y="91967"/>
                  </a:lnTo>
                  <a:cubicBezTo>
                    <a:pt x="867115" y="116358"/>
                    <a:pt x="857426" y="139750"/>
                    <a:pt x="840179" y="156997"/>
                  </a:cubicBezTo>
                  <a:cubicBezTo>
                    <a:pt x="822932" y="174244"/>
                    <a:pt x="799540" y="183933"/>
                    <a:pt x="775149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67115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895432" y="5606700"/>
            <a:ext cx="2311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텍스트 생성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4152696" y="5492464"/>
            <a:ext cx="2448174" cy="698372"/>
            <a:chOff x="0" y="0"/>
            <a:chExt cx="608718" cy="18393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08718" cy="183933"/>
            </a:xfrm>
            <a:custGeom>
              <a:avLst/>
              <a:gdLst/>
              <a:ahLst/>
              <a:cxnLst/>
              <a:rect l="l" t="t" r="r" b="b"/>
              <a:pathLst>
                <a:path w="608718" h="183933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4519123" y="5606699"/>
            <a:ext cx="1693817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이미지 생성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23832" y="765070"/>
            <a:ext cx="22765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개요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06631" y="6639053"/>
            <a:ext cx="3628731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인터페이스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(UI) 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및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백엔드를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포함한 웹서비스를 구축하여 사용자 요청을 처리하고 결과를 반환할 수 있는 시스템을 개발한다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236680" y="6639053"/>
            <a:ext cx="3628731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웹서비스는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뿌리오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API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이용하여 사용자 요청에 맞는 맞춤형 텍스트를 생성한다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해당 텍스트는 사용자가 입력한 요청을 기반으로 자동 생성된다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617885" y="6639053"/>
            <a:ext cx="3628731" cy="112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생성된 텍스트는 팀의 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AWS 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서버로 전송된다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AWS 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서버는 후속 처리를 위해 텍스트 데이터를 수신한다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652639" y="6639053"/>
            <a:ext cx="3628731" cy="112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수신한 텍스트를 바탕으로 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AWS 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서버에서 구축된 이미지 생성 모듈을 사용해 이미지를 생성한다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32" name="그림 31" descr="블랙, 어둠이(가) 표시된 사진&#10;&#10;자동 생성된 설명">
            <a:extLst>
              <a:ext uri="{FF2B5EF4-FFF2-40B4-BE49-F238E27FC236}">
                <a16:creationId xmlns:a16="http://schemas.microsoft.com/office/drawing/2014/main" id="{C8723637-8504-F5B6-4BBA-BF33550114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123" y="3374122"/>
            <a:ext cx="1693817" cy="153680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494E62D-EBA1-DE89-1ECF-58DF88F74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7772" y="3374122"/>
            <a:ext cx="2066545" cy="153680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C33EF29-919F-D35F-A7E4-58555AF0E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2751" y="3054878"/>
            <a:ext cx="2240418" cy="22752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98431" y="1333500"/>
            <a:ext cx="2568680" cy="13565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683902" y="2078630"/>
            <a:ext cx="17142921" cy="7491664"/>
            <a:chOff x="0" y="-38100"/>
            <a:chExt cx="4515008" cy="1973113"/>
          </a:xfrm>
        </p:grpSpPr>
        <p:sp>
          <p:nvSpPr>
            <p:cNvPr id="4" name="Freeform 4"/>
            <p:cNvSpPr/>
            <p:nvPr/>
          </p:nvSpPr>
          <p:spPr>
            <a:xfrm>
              <a:off x="58660" y="69628"/>
              <a:ext cx="4456348" cy="1865385"/>
            </a:xfrm>
            <a:custGeom>
              <a:avLst/>
              <a:gdLst/>
              <a:ahLst/>
              <a:cxnLst/>
              <a:rect l="l" t="t" r="r" b="b"/>
              <a:pathLst>
                <a:path w="4456348" h="1865385">
                  <a:moveTo>
                    <a:pt x="0" y="0"/>
                  </a:moveTo>
                  <a:lnTo>
                    <a:pt x="4456348" y="0"/>
                  </a:lnTo>
                  <a:lnTo>
                    <a:pt x="4456348" y="1865385"/>
                  </a:lnTo>
                  <a:lnTo>
                    <a:pt x="0" y="1865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56348" cy="1903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923136" y="5524274"/>
            <a:ext cx="2509060" cy="698372"/>
            <a:chOff x="0" y="0"/>
            <a:chExt cx="660822" cy="1839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0822" cy="183933"/>
            </a:xfrm>
            <a:custGeom>
              <a:avLst/>
              <a:gdLst/>
              <a:ahLst/>
              <a:cxnLst/>
              <a:rect l="l" t="t" r="r" b="b"/>
              <a:pathLst>
                <a:path w="660822" h="183933">
                  <a:moveTo>
                    <a:pt x="91967" y="0"/>
                  </a:moveTo>
                  <a:lnTo>
                    <a:pt x="568856" y="0"/>
                  </a:lnTo>
                  <a:cubicBezTo>
                    <a:pt x="593247" y="0"/>
                    <a:pt x="616639" y="9689"/>
                    <a:pt x="633886" y="26936"/>
                  </a:cubicBezTo>
                  <a:cubicBezTo>
                    <a:pt x="651133" y="44184"/>
                    <a:pt x="660822" y="67576"/>
                    <a:pt x="660822" y="91967"/>
                  </a:cubicBezTo>
                  <a:lnTo>
                    <a:pt x="660822" y="91967"/>
                  </a:lnTo>
                  <a:cubicBezTo>
                    <a:pt x="660822" y="116358"/>
                    <a:pt x="651133" y="139750"/>
                    <a:pt x="633886" y="156997"/>
                  </a:cubicBezTo>
                  <a:cubicBezTo>
                    <a:pt x="616639" y="174244"/>
                    <a:pt x="593247" y="183933"/>
                    <a:pt x="56885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082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371745" y="5662322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서버로 전송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0700193" y="5574900"/>
            <a:ext cx="2509060" cy="698372"/>
            <a:chOff x="0" y="0"/>
            <a:chExt cx="608718" cy="18393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08718" cy="183933"/>
            </a:xfrm>
            <a:custGeom>
              <a:avLst/>
              <a:gdLst/>
              <a:ahLst/>
              <a:cxnLst/>
              <a:rect l="l" t="t" r="r" b="b"/>
              <a:pathLst>
                <a:path w="608718" h="183933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4838391" y="5606700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비교 분석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3831" y="765070"/>
            <a:ext cx="2408197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개요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332029" y="6954209"/>
            <a:ext cx="3628731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생성된 이미지는 다시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AWS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서버로 전송된다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076520" y="6765863"/>
            <a:ext cx="3628731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AWS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서버는 수신한 이미지를 웹서비스로 전송한다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최종적으로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웹서비스는 사용자가 요청한 텍스트와 함께 생성된 이미지를 제공한다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F479367-7E9C-CE38-BDF5-8B5D4866E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457" y="3249053"/>
            <a:ext cx="2240418" cy="2275220"/>
          </a:xfrm>
          <a:prstGeom prst="rect">
            <a:avLst/>
          </a:prstGeom>
        </p:spPr>
      </p:pic>
      <p:sp>
        <p:nvSpPr>
          <p:cNvPr id="33" name="Freeform 8">
            <a:extLst>
              <a:ext uri="{FF2B5EF4-FFF2-40B4-BE49-F238E27FC236}">
                <a16:creationId xmlns:a16="http://schemas.microsoft.com/office/drawing/2014/main" id="{388C4397-2716-E548-E22A-B1FA003ED7B8}"/>
              </a:ext>
            </a:extLst>
          </p:cNvPr>
          <p:cNvSpPr/>
          <p:nvPr/>
        </p:nvSpPr>
        <p:spPr>
          <a:xfrm>
            <a:off x="11143623" y="3569932"/>
            <a:ext cx="1494526" cy="1494526"/>
          </a:xfrm>
          <a:custGeom>
            <a:avLst/>
            <a:gdLst/>
            <a:ahLst/>
            <a:cxnLst/>
            <a:rect l="l" t="t" r="r" b="b"/>
            <a:pathLst>
              <a:path w="1494526" h="1494526">
                <a:moveTo>
                  <a:pt x="0" y="0"/>
                </a:moveTo>
                <a:lnTo>
                  <a:pt x="1494525" y="0"/>
                </a:lnTo>
                <a:lnTo>
                  <a:pt x="1494525" y="1494525"/>
                </a:lnTo>
                <a:lnTo>
                  <a:pt x="0" y="1494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67456938-8480-88A3-5AAD-92507891DF0D}"/>
              </a:ext>
            </a:extLst>
          </p:cNvPr>
          <p:cNvSpPr txBox="1"/>
          <p:nvPr/>
        </p:nvSpPr>
        <p:spPr>
          <a:xfrm>
            <a:off x="11081155" y="5724455"/>
            <a:ext cx="193026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웹서비스 </a:t>
            </a: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전송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279507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F8BBB247-9B59-2ADC-652C-ADEA423D5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84" y="2227888"/>
            <a:ext cx="2428875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E4F5FF2-E4CF-0F29-28B6-09CA65784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71" y="2194704"/>
            <a:ext cx="258127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16D6A83E-2A20-2458-F98C-AC1F1F464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396" y="2227888"/>
            <a:ext cx="2676527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>
            <a:extLst>
              <a:ext uri="{FF2B5EF4-FFF2-40B4-BE49-F238E27FC236}">
                <a16:creationId xmlns:a16="http://schemas.microsoft.com/office/drawing/2014/main" id="{C696905E-A93D-86DD-3B6F-97D7B6717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003" y="7124700"/>
            <a:ext cx="2428876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6">
            <a:extLst>
              <a:ext uri="{FF2B5EF4-FFF2-40B4-BE49-F238E27FC236}">
                <a16:creationId xmlns:a16="http://schemas.microsoft.com/office/drawing/2014/main" id="{755928BB-2D2E-0D4B-6CC0-73FA5996DEE1}"/>
              </a:ext>
            </a:extLst>
          </p:cNvPr>
          <p:cNvGrpSpPr/>
          <p:nvPr/>
        </p:nvGrpSpPr>
        <p:grpSpPr>
          <a:xfrm>
            <a:off x="1238403" y="1846710"/>
            <a:ext cx="2764555" cy="3257915"/>
            <a:chOff x="-279526" y="-38100"/>
            <a:chExt cx="2302094" cy="1977753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F88C4B1A-1FB7-64EF-0176-E42CB32482E4}"/>
                </a:ext>
              </a:extLst>
            </p:cNvPr>
            <p:cNvSpPr/>
            <p:nvPr/>
          </p:nvSpPr>
          <p:spPr>
            <a:xfrm>
              <a:off x="-279526" y="-19050"/>
              <a:ext cx="2022568" cy="1939653"/>
            </a:xfrm>
            <a:custGeom>
              <a:avLst/>
              <a:gdLst/>
              <a:ahLst/>
              <a:cxnLst/>
              <a:rect l="l" t="t" r="r" b="b"/>
              <a:pathLst>
                <a:path w="2022568" h="1939653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05EA1707-B027-8C80-7F8B-3E9BE46B6E59}"/>
                </a:ext>
              </a:extLst>
            </p:cNvPr>
            <p:cNvSpPr txBox="1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00FDE2A-850A-D0CD-E91B-6EB5E44E9BFE}"/>
              </a:ext>
            </a:extLst>
          </p:cNvPr>
          <p:cNvSpPr txBox="1"/>
          <p:nvPr/>
        </p:nvSpPr>
        <p:spPr>
          <a:xfrm>
            <a:off x="1345483" y="4139513"/>
            <a:ext cx="213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웹서비스 문구</a:t>
            </a:r>
            <a:r>
              <a:rPr lang="en-US" altLang="ko-KR" sz="2000" dirty="0"/>
              <a:t>/</a:t>
            </a:r>
            <a:r>
              <a:rPr lang="ko-KR" altLang="en-US" sz="2000" dirty="0"/>
              <a:t>이미지 추천 </a:t>
            </a:r>
            <a:r>
              <a:rPr lang="en-US" altLang="ko-KR" sz="2000" dirty="0"/>
              <a:t>UI</a:t>
            </a:r>
            <a:endParaRPr lang="ko-KR" altLang="en-US" sz="2000" dirty="0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96AC4D7-96A2-85C6-18E5-D84150F054CC}"/>
              </a:ext>
            </a:extLst>
          </p:cNvPr>
          <p:cNvGrpSpPr/>
          <p:nvPr/>
        </p:nvGrpSpPr>
        <p:grpSpPr>
          <a:xfrm>
            <a:off x="6084171" y="1998052"/>
            <a:ext cx="2581275" cy="2981438"/>
            <a:chOff x="0" y="-38100"/>
            <a:chExt cx="2050120" cy="1977753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447C62E3-1369-F7F9-031C-18AB9954329A}"/>
                </a:ext>
              </a:extLst>
            </p:cNvPr>
            <p:cNvSpPr/>
            <p:nvPr/>
          </p:nvSpPr>
          <p:spPr>
            <a:xfrm>
              <a:off x="27552" y="0"/>
              <a:ext cx="2022568" cy="1939653"/>
            </a:xfrm>
            <a:custGeom>
              <a:avLst/>
              <a:gdLst/>
              <a:ahLst/>
              <a:cxnLst/>
              <a:rect l="l" t="t" r="r" b="b"/>
              <a:pathLst>
                <a:path w="2022568" h="1939653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E4C24D5-8E19-AEF4-EFCF-2ECCD16FCA79}"/>
                </a:ext>
              </a:extLst>
            </p:cNvPr>
            <p:cNvSpPr txBox="1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4" name="Group 6">
            <a:extLst>
              <a:ext uri="{FF2B5EF4-FFF2-40B4-BE49-F238E27FC236}">
                <a16:creationId xmlns:a16="http://schemas.microsoft.com/office/drawing/2014/main" id="{F8C6EC94-5A9D-F988-2FD5-37D33DF7FFB9}"/>
              </a:ext>
            </a:extLst>
          </p:cNvPr>
          <p:cNvGrpSpPr/>
          <p:nvPr/>
        </p:nvGrpSpPr>
        <p:grpSpPr>
          <a:xfrm>
            <a:off x="11260959" y="2151905"/>
            <a:ext cx="2819400" cy="2356940"/>
            <a:chOff x="0" y="0"/>
            <a:chExt cx="2022568" cy="1939653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98722906-FEE4-6E3A-C331-E3C6E8D3D4FB}"/>
                </a:ext>
              </a:extLst>
            </p:cNvPr>
            <p:cNvSpPr/>
            <p:nvPr/>
          </p:nvSpPr>
          <p:spPr>
            <a:xfrm>
              <a:off x="0" y="0"/>
              <a:ext cx="2022568" cy="1939653"/>
            </a:xfrm>
            <a:custGeom>
              <a:avLst/>
              <a:gdLst/>
              <a:ahLst/>
              <a:cxnLst/>
              <a:rect l="l" t="t" r="r" b="b"/>
              <a:pathLst>
                <a:path w="2022568" h="1939653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FEBEA0FA-C59B-D1E9-35A7-6E5CB3F11140}"/>
                </a:ext>
              </a:extLst>
            </p:cNvPr>
            <p:cNvSpPr txBox="1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CAD7D70-194D-31AC-48A1-FC99979D6031}"/>
              </a:ext>
            </a:extLst>
          </p:cNvPr>
          <p:cNvSpPr txBox="1"/>
          <p:nvPr/>
        </p:nvSpPr>
        <p:spPr>
          <a:xfrm>
            <a:off x="857862" y="715914"/>
            <a:ext cx="9144000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구조</a:t>
            </a:r>
            <a:endParaRPr kumimoji="0" lang="en-US" altLang="ko-KR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1" name="AutoShape 2">
            <a:extLst>
              <a:ext uri="{FF2B5EF4-FFF2-40B4-BE49-F238E27FC236}">
                <a16:creationId xmlns:a16="http://schemas.microsoft.com/office/drawing/2014/main" id="{5A1564BB-AB66-89BB-FD5F-A62DA33208CB}"/>
              </a:ext>
            </a:extLst>
          </p:cNvPr>
          <p:cNvSpPr/>
          <p:nvPr/>
        </p:nvSpPr>
        <p:spPr>
          <a:xfrm flipV="1">
            <a:off x="860320" y="1333500"/>
            <a:ext cx="1349480" cy="13566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3918CA-0CAD-2C4D-7B66-E8401917DBBD}"/>
              </a:ext>
            </a:extLst>
          </p:cNvPr>
          <p:cNvSpPr txBox="1"/>
          <p:nvPr/>
        </p:nvSpPr>
        <p:spPr>
          <a:xfrm>
            <a:off x="6084171" y="4139513"/>
            <a:ext cx="258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aws</a:t>
            </a:r>
            <a:r>
              <a:rPr lang="en-US" altLang="ko-KR" sz="2000" dirty="0"/>
              <a:t> </a:t>
            </a:r>
            <a:r>
              <a:rPr lang="ko-KR" altLang="en-US" sz="2000" dirty="0"/>
              <a:t>서버</a:t>
            </a:r>
          </a:p>
          <a:p>
            <a:r>
              <a:rPr lang="ko-KR" altLang="en-US" sz="2000" dirty="0"/>
              <a:t>생성 </a:t>
            </a:r>
            <a:r>
              <a:rPr lang="en-US" altLang="ko-KR" sz="2000" dirty="0"/>
              <a:t>AI API </a:t>
            </a:r>
            <a:r>
              <a:rPr lang="ko-KR" altLang="en-US" sz="2000" dirty="0"/>
              <a:t>서버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4BB2A3-0A7C-C621-BE48-6E15FF57B63C}"/>
              </a:ext>
            </a:extLst>
          </p:cNvPr>
          <p:cNvSpPr txBox="1"/>
          <p:nvPr/>
        </p:nvSpPr>
        <p:spPr>
          <a:xfrm>
            <a:off x="11403832" y="3989003"/>
            <a:ext cx="267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 생성 </a:t>
            </a:r>
            <a:r>
              <a:rPr lang="en-US" altLang="ko-KR" dirty="0"/>
              <a:t>AI </a:t>
            </a:r>
            <a:r>
              <a:rPr lang="ko-KR" altLang="en-US" dirty="0"/>
              <a:t>플랫폼</a:t>
            </a:r>
          </a:p>
        </p:txBody>
      </p:sp>
      <p:grpSp>
        <p:nvGrpSpPr>
          <p:cNvPr id="49" name="Group 6">
            <a:extLst>
              <a:ext uri="{FF2B5EF4-FFF2-40B4-BE49-F238E27FC236}">
                <a16:creationId xmlns:a16="http://schemas.microsoft.com/office/drawing/2014/main" id="{494DC5A3-993F-EBF6-FAF2-63220C2E21A0}"/>
              </a:ext>
            </a:extLst>
          </p:cNvPr>
          <p:cNvGrpSpPr/>
          <p:nvPr/>
        </p:nvGrpSpPr>
        <p:grpSpPr>
          <a:xfrm>
            <a:off x="3971003" y="7072860"/>
            <a:ext cx="2764555" cy="2337840"/>
            <a:chOff x="-279526" y="-38100"/>
            <a:chExt cx="2302094" cy="1977753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3A372770-C752-9E3F-EDE5-7ABC566A36E7}"/>
                </a:ext>
              </a:extLst>
            </p:cNvPr>
            <p:cNvSpPr/>
            <p:nvPr/>
          </p:nvSpPr>
          <p:spPr>
            <a:xfrm>
              <a:off x="-279526" y="-19050"/>
              <a:ext cx="2022568" cy="1939653"/>
            </a:xfrm>
            <a:custGeom>
              <a:avLst/>
              <a:gdLst/>
              <a:ahLst/>
              <a:cxnLst/>
              <a:rect l="l" t="t" r="r" b="b"/>
              <a:pathLst>
                <a:path w="2022568" h="1939653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38F10B19-C5F8-6C8D-5FD4-6EE2298BA0EF}"/>
                </a:ext>
              </a:extLst>
            </p:cNvPr>
            <p:cNvSpPr txBox="1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680C802-FE17-803B-E923-DF5CB7E14BE4}"/>
              </a:ext>
            </a:extLst>
          </p:cNvPr>
          <p:cNvSpPr txBox="1"/>
          <p:nvPr/>
        </p:nvSpPr>
        <p:spPr>
          <a:xfrm>
            <a:off x="4002958" y="8801100"/>
            <a:ext cx="208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뿌리오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서버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30F85A-C802-0E16-9694-8ACE43C5391C}"/>
              </a:ext>
            </a:extLst>
          </p:cNvPr>
          <p:cNvSpPr txBox="1"/>
          <p:nvPr/>
        </p:nvSpPr>
        <p:spPr>
          <a:xfrm>
            <a:off x="3971003" y="2781300"/>
            <a:ext cx="113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생성</a:t>
            </a:r>
          </a:p>
          <a:p>
            <a:r>
              <a:rPr lang="ko-KR" altLang="en-US" dirty="0"/>
              <a:t>문자전달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C51BF08-9E29-F211-EF25-D141FBE1B3A0}"/>
              </a:ext>
            </a:extLst>
          </p:cNvPr>
          <p:cNvSpPr txBox="1"/>
          <p:nvPr/>
        </p:nvSpPr>
        <p:spPr>
          <a:xfrm>
            <a:off x="9296400" y="2660895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문자</a:t>
            </a:r>
            <a:r>
              <a:rPr lang="en-US" altLang="ko-KR" dirty="0"/>
              <a:t>/</a:t>
            </a:r>
            <a:r>
              <a:rPr lang="ko-KR" altLang="en-US" dirty="0"/>
              <a:t>이미지</a:t>
            </a:r>
          </a:p>
          <a:p>
            <a:r>
              <a:rPr lang="ko-KR" altLang="en-US" dirty="0"/>
              <a:t>생성요청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E3B5E9-384C-1AAA-078E-EB57E3E7AEDD}"/>
              </a:ext>
            </a:extLst>
          </p:cNvPr>
          <p:cNvSpPr txBox="1"/>
          <p:nvPr/>
        </p:nvSpPr>
        <p:spPr>
          <a:xfrm>
            <a:off x="1477229" y="6210300"/>
            <a:ext cx="242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생성 문자</a:t>
            </a:r>
            <a:r>
              <a:rPr lang="en-US" altLang="ko-KR" dirty="0"/>
              <a:t>/</a:t>
            </a:r>
            <a:r>
              <a:rPr lang="ko-KR" altLang="en-US" dirty="0"/>
              <a:t>이미지 발송 요청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7E484B3-90F0-35B8-7C8B-FF4712D14C0A}"/>
              </a:ext>
            </a:extLst>
          </p:cNvPr>
          <p:cNvCxnSpPr>
            <a:cxnSpLocks/>
          </p:cNvCxnSpPr>
          <p:nvPr/>
        </p:nvCxnSpPr>
        <p:spPr>
          <a:xfrm>
            <a:off x="2691667" y="5075907"/>
            <a:ext cx="1846534" cy="20194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9" name="직선 화살표 연결선 3078">
            <a:extLst>
              <a:ext uri="{FF2B5EF4-FFF2-40B4-BE49-F238E27FC236}">
                <a16:creationId xmlns:a16="http://schemas.microsoft.com/office/drawing/2014/main" id="{021856D7-C099-570B-7A13-91B0488EA970}"/>
              </a:ext>
            </a:extLst>
          </p:cNvPr>
          <p:cNvCxnSpPr>
            <a:cxnSpLocks/>
          </p:cNvCxnSpPr>
          <p:nvPr/>
        </p:nvCxnSpPr>
        <p:spPr>
          <a:xfrm>
            <a:off x="3653759" y="3475602"/>
            <a:ext cx="2488329" cy="309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2" name="직선 화살표 연결선 3081">
            <a:extLst>
              <a:ext uri="{FF2B5EF4-FFF2-40B4-BE49-F238E27FC236}">
                <a16:creationId xmlns:a16="http://schemas.microsoft.com/office/drawing/2014/main" id="{2AA30E58-AD4C-4994-C6E5-6632EA9CE16C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8665446" y="3307227"/>
            <a:ext cx="2595513" cy="231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60320" y="1333500"/>
            <a:ext cx="1882880" cy="13566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923832" y="765070"/>
            <a:ext cx="1819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예상결과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BE2BD00-981E-FE03-466D-1CED6B6E5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967" y="1294901"/>
            <a:ext cx="12590065" cy="76971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189</Words>
  <Application>Microsoft Macintosh PowerPoint</Application>
  <PresentationFormat>사용자 지정</PresentationFormat>
  <Paragraphs>39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HY헤드라인M</vt:lpstr>
      <vt:lpstr>Source Han Sans KR</vt:lpstr>
      <vt:lpstr>Arial</vt:lpstr>
      <vt:lpstr>Source Han Sans KR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옐로우 블랙 깔끔한 보고서 프레젠테이션</dc:title>
  <cp:lastModifiedBy>이노협</cp:lastModifiedBy>
  <cp:revision>5</cp:revision>
  <dcterms:created xsi:type="dcterms:W3CDTF">2006-08-16T00:00:00Z</dcterms:created>
  <dcterms:modified xsi:type="dcterms:W3CDTF">2024-09-23T05:37:28Z</dcterms:modified>
  <dc:identifier>DAGRgqA8FYc</dc:identifier>
</cp:coreProperties>
</file>